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3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10476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919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3871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0283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355695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26285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81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1215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02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770981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1403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EEF9B31-918B-49D9-BCCA-AEE5089DCB43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CD2070B-1E7C-4FD1-A448-94BA311DFC6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51961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1" r:id="rId1"/>
    <p:sldLayoutId id="2147484332" r:id="rId2"/>
    <p:sldLayoutId id="2147484333" r:id="rId3"/>
    <p:sldLayoutId id="2147484334" r:id="rId4"/>
    <p:sldLayoutId id="2147484335" r:id="rId5"/>
    <p:sldLayoutId id="2147484336" r:id="rId6"/>
    <p:sldLayoutId id="2147484337" r:id="rId7"/>
    <p:sldLayoutId id="2147484338" r:id="rId8"/>
    <p:sldLayoutId id="2147484339" r:id="rId9"/>
    <p:sldLayoutId id="2147484340" r:id="rId10"/>
    <p:sldLayoutId id="21474843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kumimoji="1"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kumimoji="1"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kumimoji="1"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kumimoji="1"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kumimoji="1"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kumimoji="1"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173ABB67-38E3-8E5A-122D-7F76897808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リサイクル</a:t>
            </a:r>
            <a:br>
              <a:rPr lang="en-US" altLang="ja-JP" dirty="0"/>
            </a:br>
            <a:r>
              <a:rPr lang="ja-JP" altLang="en-US" dirty="0"/>
              <a:t>バザーの提案</a:t>
            </a:r>
          </a:p>
        </p:txBody>
      </p:sp>
      <p:sp>
        <p:nvSpPr>
          <p:cNvPr id="4" name="字幕 3">
            <a:extLst>
              <a:ext uri="{FF2B5EF4-FFF2-40B4-BE49-F238E27FC236}">
                <a16:creationId xmlns:a16="http://schemas.microsoft.com/office/drawing/2014/main" id="{6AF6848A-8945-FB37-55CE-C53307E7C7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経済学部</a:t>
            </a:r>
            <a:r>
              <a:rPr lang="en-US" altLang="ja-JP" dirty="0"/>
              <a:t>1</a:t>
            </a:r>
            <a:r>
              <a:rPr lang="ja-JP" altLang="en-US" dirty="0"/>
              <a:t>年　大学花子</a:t>
            </a:r>
          </a:p>
        </p:txBody>
      </p:sp>
    </p:spTree>
    <p:extLst>
      <p:ext uri="{BB962C8B-B14F-4D97-AF65-F5344CB8AC3E}">
        <p14:creationId xmlns:p14="http://schemas.microsoft.com/office/powerpoint/2010/main" val="2702093051"/>
      </p:ext>
    </p:extLst>
  </p:cSld>
  <p:clrMapOvr>
    <a:masterClrMapping/>
  </p:clrMapOvr>
</p:sld>
</file>

<file path=ppt/theme/theme1.xml><?xml version="1.0" encoding="utf-8"?>
<a:theme xmlns:a="http://schemas.openxmlformats.org/drawingml/2006/main" name="バッジ">
  <a:themeElements>
    <a:clrScheme name="バッジ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バッジ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バッ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TM10001106[[fn=バッジ]]</Template>
  <TotalTime>2</TotalTime>
  <Words>11</Words>
  <Application>Microsoft Office PowerPoint</Application>
  <PresentationFormat>ワイド画面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Gill Sans MT</vt:lpstr>
      <vt:lpstr>Impact</vt:lpstr>
      <vt:lpstr>バッジ</vt:lpstr>
      <vt:lpstr>リサイクル バザーの提案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バザーのご提案</dc:title>
  <dc:creator>国本温子</dc:creator>
  <cp:lastModifiedBy>温子 国本</cp:lastModifiedBy>
  <cp:revision>3</cp:revision>
  <dcterms:created xsi:type="dcterms:W3CDTF">2024-02-05T18:13:25Z</dcterms:created>
  <dcterms:modified xsi:type="dcterms:W3CDTF">2025-08-19T07:55:05Z</dcterms:modified>
</cp:coreProperties>
</file>