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8" r:id="rId1"/>
  </p:sldMasterIdLst>
  <p:notesMasterIdLst>
    <p:notesMasterId r:id="rId7"/>
  </p:notesMasterIdLst>
  <p:sldIdLst>
    <p:sldId id="256" r:id="rId2"/>
    <p:sldId id="264" r:id="rId3"/>
    <p:sldId id="263" r:id="rId4"/>
    <p:sldId id="262" r:id="rId5"/>
    <p:sldId id="261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60" autoAdjust="0"/>
    <p:restoredTop sz="94634" autoAdjust="0"/>
  </p:normalViewPr>
  <p:slideViewPr>
    <p:cSldViewPr snapToGrid="0">
      <p:cViewPr varScale="1">
        <p:scale>
          <a:sx n="66" d="100"/>
          <a:sy n="66" d="100"/>
        </p:scale>
        <p:origin x="970" y="2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3D6C1C-EBF9-4787-9DC5-E622E41243CE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A2A93D-CFA2-463B-B1BC-5AD46044568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79870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600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5C8CD821-58BF-4DC5-BED1-A083ED172149}" type="datetime1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r>
              <a:rPr kumimoji="1" lang="ja-JP" altLang="en-US"/>
              <a:t>大学生活オリエンテーション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36431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パノラマ写真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BC4A-38AA-4D4D-87C0-7CF56518ACE4}" type="datetime1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大学生活オリエンテーション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85488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F511A-4EE0-471B-BF92-BB30DB650441}" type="datetime1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大学生活オリエンテーション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70393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F8A8B-C571-4340-995E-BEB8EF23633F}" type="datetime1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大学生活オリエンテーション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25747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CC2C-0389-4CDD-B443-74F6F3AACC07}" type="datetime1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大学生活オリエンテーション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59635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付きの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08112-8881-4E79-85A2-75B6565E177B}" type="datetime1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大学生活オリエンテーション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45367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または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6857F-1048-4D91-8D1F-5736D53E88D7}" type="datetime1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大学生活オリエンテーション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79325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ABE2D-C214-47D1-8326-459C142B52AE}" type="datetime1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大学生活オリエンテーション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86029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92B33-AC31-498E-988A-66E456A8F1D5}" type="datetime1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大学生活オリエンテーション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3817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68CBB-7D7C-4D6F-95B5-FB741679CD12}" type="datetime1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大学生活オリエンテーション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9" name="グラフィックス 8" descr="ロケット 単色塗りつぶし">
            <a:extLst>
              <a:ext uri="{FF2B5EF4-FFF2-40B4-BE49-F238E27FC236}">
                <a16:creationId xmlns:a16="http://schemas.microsoft.com/office/drawing/2014/main" id="{CF93E071-1488-FB9C-3CBE-0ECF8F5E57B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049932" y="4281431"/>
            <a:ext cx="1456267" cy="1456267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8501933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772C5-A91E-4622-BF28-F0442C2E61A9}" type="datetime1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大学生活オリエンテーション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9026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91900-2B58-4E61-9A53-E803C3C39751}" type="datetime1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大学生活オリエンテーション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70565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022AA-B551-4208-B7DF-94A658E48E01}" type="datetime1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大学生活オリエンテーション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08997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B0263-204F-457D-83D3-128A01164D4F}" type="datetime1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大学生活オリエンテーション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88014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86024-F5AA-4934-89A1-500816BF296E}" type="datetime1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大学生活オリエンテーション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50142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4D7FC-A41C-4F56-853B-543B70E96C61}" type="datetime1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大学生活オリエンテーション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18324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C7011-1337-4B14-AA3B-655A7F4C7E6E}" type="datetime1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大学生活オリエンテーション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72138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614462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="0" i="0">
                <a:solidFill>
                  <a:schemeClr val="tx1">
                    <a:lumMod val="65000"/>
                  </a:schemeClr>
                </a:solidFill>
                <a:effectLst/>
                <a:latin typeface="+mn-lt"/>
              </a:defRPr>
            </a:lvl1pPr>
          </a:lstStyle>
          <a:p>
            <a:fld id="{C1E64618-9DA5-459B-927C-2CC0CDBF7A32}" type="datetime1">
              <a:rPr kumimoji="1" lang="ja-JP" altLang="en-US" smtClean="0"/>
              <a:pPr/>
              <a:t>2025/8/25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14462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 b="0" i="0">
                <a:solidFill>
                  <a:schemeClr val="tx1">
                    <a:lumMod val="65000"/>
                  </a:schemeClr>
                </a:solidFill>
                <a:effectLst/>
                <a:latin typeface="+mn-lt"/>
              </a:defRPr>
            </a:lvl1pPr>
          </a:lstStyle>
          <a:p>
            <a:r>
              <a:rPr kumimoji="1" lang="ja-JP" altLang="en-US"/>
              <a:t>大学生活オリエンテーション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614462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="0" i="0">
                <a:solidFill>
                  <a:schemeClr val="tx1">
                    <a:lumMod val="65000"/>
                  </a:schemeClr>
                </a:solidFill>
                <a:effectLst/>
                <a:latin typeface="+mn-lt"/>
              </a:defRPr>
            </a:lvl1pPr>
          </a:lstStyle>
          <a:p>
            <a:fld id="{3836FD79-0E4B-48A9-B271-5E4E1E5CA4D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9601816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kumimoji="1" sz="4800" kern="1200" cap="all">
          <a:ln w="3175" cmpd="sng">
            <a:noFill/>
          </a:ln>
          <a:solidFill>
            <a:schemeClr val="tx1"/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kumimoji="1" sz="3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kumimoji="1" sz="2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kumimoji="1"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kumimoji="1"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kumimoji="1"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kumimoji="1"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kumimoji="1"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kumimoji="1"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kumimoji="1"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0E8868A-43AE-2717-6AC0-F4D645F216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>
            <a:normAutofit/>
          </a:bodyPr>
          <a:lstStyle/>
          <a:p>
            <a:r>
              <a:rPr lang="ja-JP" altLang="en-US" dirty="0"/>
              <a:t>大学生活</a:t>
            </a:r>
            <a:br>
              <a:rPr lang="en-US" altLang="ja-JP" dirty="0"/>
            </a:br>
            <a:r>
              <a:rPr lang="ja-JP" altLang="en-US" dirty="0"/>
              <a:t>オリエンテーション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E8C205C3-E557-2F97-4F4C-529EAC382A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/>
          <a:lstStyle/>
          <a:p>
            <a:pPr lvl="0"/>
            <a:r>
              <a:rPr lang="en-US" altLang="ja-JP" dirty="0"/>
              <a:t>SB</a:t>
            </a:r>
            <a:r>
              <a:rPr lang="ja-JP" altLang="en-US" dirty="0"/>
              <a:t>大学教務課</a:t>
            </a:r>
          </a:p>
        </p:txBody>
      </p:sp>
    </p:spTree>
    <p:extLst>
      <p:ext uri="{BB962C8B-B14F-4D97-AF65-F5344CB8AC3E}">
        <p14:creationId xmlns:p14="http://schemas.microsoft.com/office/powerpoint/2010/main" val="7856834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C09A828-9109-7C5A-E0F0-6071EDB91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pPr lvl="0"/>
            <a:r>
              <a:rPr lang="ja-JP" altLang="en-US" dirty="0"/>
              <a:t>オリエンテーションの主要テーマ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7FBCC0A-FCA2-C9EE-E891-D79E687A2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1" y="2142067"/>
            <a:ext cx="10131425" cy="3649133"/>
          </a:xfrm>
        </p:spPr>
        <p:txBody>
          <a:bodyPr/>
          <a:lstStyle/>
          <a:p>
            <a:pPr lvl="0"/>
            <a:r>
              <a:rPr lang="ja-JP" altLang="en-US" dirty="0"/>
              <a:t>大学の概要とキャンパスの紹介</a:t>
            </a:r>
            <a:endParaRPr lang="en-US" altLang="ja-JP" dirty="0"/>
          </a:p>
          <a:p>
            <a:pPr lvl="0"/>
            <a:r>
              <a:rPr lang="ja-JP" altLang="en-US" dirty="0"/>
              <a:t>学業と履修登録の基本</a:t>
            </a:r>
            <a:endParaRPr lang="en-US" altLang="ja-JP" dirty="0"/>
          </a:p>
          <a:p>
            <a:pPr lvl="0"/>
            <a:r>
              <a:rPr lang="ja-JP" altLang="en-US" dirty="0"/>
              <a:t>学生生活の充実に向けて</a:t>
            </a:r>
            <a:endParaRPr lang="en-US" altLang="ja-JP" dirty="0"/>
          </a:p>
          <a:p>
            <a:pPr lvl="0"/>
            <a:r>
              <a:rPr lang="ja-JP" altLang="en-US" dirty="0"/>
              <a:t>生活サポートと安全対策</a:t>
            </a:r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C2367C9-1565-4A32-BFD1-D3B0BDBCF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大学生活オリエンテーション</a:t>
            </a:r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C31C1DE-A773-3845-371C-ABC72573E6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51156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72D6EE7-926C-EBFD-132C-6930C86641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pPr lvl="0"/>
            <a:r>
              <a:rPr lang="ja-JP" altLang="en-US" dirty="0"/>
              <a:t>大学の概要とキャンパスの紹介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71A5DD2-4B22-E43E-27D5-21AFE531E2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1" y="2142067"/>
            <a:ext cx="10131425" cy="3649133"/>
          </a:xfrm>
        </p:spPr>
        <p:txBody>
          <a:bodyPr/>
          <a:lstStyle/>
          <a:p>
            <a:pPr lvl="0"/>
            <a:r>
              <a:rPr lang="ja-JP" altLang="en-US" dirty="0"/>
              <a:t>大学の理念と特徴</a:t>
            </a:r>
            <a:endParaRPr lang="en-US" altLang="ja-JP" dirty="0"/>
          </a:p>
          <a:p>
            <a:pPr lvl="0"/>
            <a:r>
              <a:rPr lang="ja-JP" altLang="en-US" dirty="0"/>
              <a:t>主要施設とキャンパスマップ</a:t>
            </a:r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8E269C4E-7844-8275-7166-55F68F8311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大学生活オリエンテーション</a:t>
            </a:r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C427CCB-7C50-2895-2374-06D7561ABC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62555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615B95A-E731-81E1-3632-1E542316B7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pPr lvl="0"/>
            <a:r>
              <a:rPr lang="ja-JP" altLang="en-US" dirty="0"/>
              <a:t>学業と履修登録の基本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94CD399-A376-5656-4677-CA7797265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1" y="2142067"/>
            <a:ext cx="10131425" cy="3649133"/>
          </a:xfrm>
        </p:spPr>
        <p:txBody>
          <a:bodyPr/>
          <a:lstStyle/>
          <a:p>
            <a:pPr lvl="0"/>
            <a:r>
              <a:rPr lang="ja-JP" altLang="en-US" dirty="0"/>
              <a:t>授業・単位制度の仕組み</a:t>
            </a:r>
            <a:endParaRPr lang="en-US" altLang="ja-JP" dirty="0"/>
          </a:p>
          <a:p>
            <a:pPr lvl="0"/>
            <a:r>
              <a:rPr lang="ja-JP" altLang="en-US" dirty="0"/>
              <a:t>履修登録の流れと注意点</a:t>
            </a:r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F9E7117-8376-E562-6CC0-2EDC9802BE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大学生活オリエンテーション</a:t>
            </a:r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BDCB321-9957-7C80-CEF5-04DE5C864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745941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5F963F6-3418-57B0-D4D9-809E6FC00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pPr lvl="0"/>
            <a:r>
              <a:rPr lang="ja-JP" altLang="en-US" dirty="0"/>
              <a:t>学生生活の充実に向けて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92E571A-9C89-EC18-5D5A-1C6566706A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1" y="2142067"/>
            <a:ext cx="10131425" cy="3649133"/>
          </a:xfrm>
        </p:spPr>
        <p:txBody>
          <a:bodyPr/>
          <a:lstStyle/>
          <a:p>
            <a:pPr lvl="1"/>
            <a:r>
              <a:rPr lang="ja-JP" altLang="en-US" dirty="0"/>
              <a:t>クラブ・サークル活動の参加方法</a:t>
            </a:r>
            <a:endParaRPr lang="en-US" altLang="ja-JP" dirty="0"/>
          </a:p>
          <a:p>
            <a:pPr lvl="1"/>
            <a:r>
              <a:rPr lang="ja-JP" altLang="en-US" dirty="0"/>
              <a:t>学内イベント・交流の機会</a:t>
            </a:r>
            <a:endParaRPr lang="en-US" altLang="ja-JP" dirty="0"/>
          </a:p>
          <a:p>
            <a:pPr lvl="1"/>
            <a:r>
              <a:rPr lang="ja-JP" altLang="en-US" dirty="0"/>
              <a:t>課外活動とボランティア体験</a:t>
            </a:r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F3E7298-458C-F7CD-DB29-D8BFF57BE1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大学生活オリエンテーション</a:t>
            </a:r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3656BEC-9E8D-908E-DB58-D2BF3294C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061330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天空">
  <a:themeElements>
    <a:clrScheme name="天空">
      <a:dk1>
        <a:sysClr val="windowText" lastClr="000000"/>
      </a:dk1>
      <a:lt1>
        <a:sysClr val="window" lastClr="FFFFFF"/>
      </a:lt1>
      <a:dk2>
        <a:srgbClr val="16476F"/>
      </a:dk2>
      <a:lt2>
        <a:srgbClr val="EBEBEB"/>
      </a:lt2>
      <a:accent1>
        <a:srgbClr val="E5B458"/>
      </a:accent1>
      <a:accent2>
        <a:srgbClr val="F77754"/>
      </a:accent2>
      <a:accent3>
        <a:srgbClr val="D8507E"/>
      </a:accent3>
      <a:accent4>
        <a:srgbClr val="BC70EE"/>
      </a:accent4>
      <a:accent5>
        <a:srgbClr val="3CA2E2"/>
      </a:accent5>
      <a:accent6>
        <a:srgbClr val="91BF77"/>
      </a:accent6>
      <a:hlink>
        <a:srgbClr val="71DDAB"/>
      </a:hlink>
      <a:folHlink>
        <a:srgbClr val="A6E4C7"/>
      </a:folHlink>
    </a:clrScheme>
    <a:fontScheme name="天空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天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B36E0D05-787B-4C61-8268-2D6C1FBEDA32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TM03457452[[fn=天空]]</Template>
  <TotalTime>9</TotalTime>
  <Words>109</Words>
  <Application>Microsoft Office PowerPoint</Application>
  <PresentationFormat>ワイド画面</PresentationFormat>
  <Paragraphs>25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10" baseType="lpstr">
      <vt:lpstr>游ゴシック</vt:lpstr>
      <vt:lpstr>Arial</vt:lpstr>
      <vt:lpstr>Calibri</vt:lpstr>
      <vt:lpstr>Calibri Light</vt:lpstr>
      <vt:lpstr>天空</vt:lpstr>
      <vt:lpstr>大学生活 オリエンテーション</vt:lpstr>
      <vt:lpstr>オリエンテーションの主要テーマ</vt:lpstr>
      <vt:lpstr>大学の概要とキャンパスの紹介</vt:lpstr>
      <vt:lpstr>学業と履修登録の基本</vt:lpstr>
      <vt:lpstr>学生生活の充実に向けて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大津 雄一郎</dc:creator>
  <cp:lastModifiedBy>大津 雄一郎</cp:lastModifiedBy>
  <cp:revision>2</cp:revision>
  <dcterms:created xsi:type="dcterms:W3CDTF">2025-08-25T11:54:18Z</dcterms:created>
  <dcterms:modified xsi:type="dcterms:W3CDTF">2025-08-25T12:58:14Z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636de120-feb4-432b-be4d-187154ff0480_Enabled">
    <vt:lpwstr>true</vt:lpwstr>
  </property>
  <property fmtid="{D5CDD505-2E9C-101B-9397-08002B2CF9AE}" pid="3" name="MSIP_Label_636de120-feb4-432b-be4d-187154ff0480_SetDate">
    <vt:lpwstr>2025-08-25T11:57:47Z</vt:lpwstr>
  </property>
  <property fmtid="{D5CDD505-2E9C-101B-9397-08002B2CF9AE}" pid="4" name="MSIP_Label_636de120-feb4-432b-be4d-187154ff0480_Method">
    <vt:lpwstr>Standard</vt:lpwstr>
  </property>
  <property fmtid="{D5CDD505-2E9C-101B-9397-08002B2CF9AE}" pid="5" name="MSIP_Label_636de120-feb4-432b-be4d-187154ff0480_Name">
    <vt:lpwstr>関係者外秘(Confidential)</vt:lpwstr>
  </property>
  <property fmtid="{D5CDD505-2E9C-101B-9397-08002B2CF9AE}" pid="6" name="MSIP_Label_636de120-feb4-432b-be4d-187154ff0480_SiteId">
    <vt:lpwstr>30754b07-afb3-495c-ba34-14669e3c1229</vt:lpwstr>
  </property>
  <property fmtid="{D5CDD505-2E9C-101B-9397-08002B2CF9AE}" pid="7" name="MSIP_Label_636de120-feb4-432b-be4d-187154ff0480_ActionId">
    <vt:lpwstr>2137f625-9244-4a9d-98e2-326d9f92bd91</vt:lpwstr>
  </property>
  <property fmtid="{D5CDD505-2E9C-101B-9397-08002B2CF9AE}" pid="8" name="MSIP_Label_636de120-feb4-432b-be4d-187154ff0480_ContentBits">
    <vt:lpwstr>2</vt:lpwstr>
  </property>
  <property fmtid="{D5CDD505-2E9C-101B-9397-08002B2CF9AE}" pid="9" name="MSIP_Label_636de120-feb4-432b-be4d-187154ff0480_Tag">
    <vt:lpwstr>10, 3, 0, 1</vt:lpwstr>
  </property>
  <property fmtid="{D5CDD505-2E9C-101B-9397-08002B2CF9AE}" pid="10" name="ClassificationContentMarkingFooterLocations">
    <vt:lpwstr>Office テーマ:8</vt:lpwstr>
  </property>
  <property fmtid="{D5CDD505-2E9C-101B-9397-08002B2CF9AE}" pid="11" name="ClassificationContentMarkingFooterText">
    <vt:lpwstr>　　　【関係者外秘】Confidential</vt:lpwstr>
  </property>
</Properties>
</file>