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691592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152404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457846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回答欄</a:t>
                      </a:r>
                      <a:endParaRPr kumimoji="1" lang="en-US" altLang="ja-JP" sz="28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2</a:t>
                      </a:r>
                      <a:endParaRPr kumimoji="1" lang="ja-JP" altLang="en-US" sz="28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3</a:t>
                      </a:r>
                      <a:endParaRPr kumimoji="1" lang="ja-JP" altLang="en-US" sz="28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自由記述</a:t>
                      </a:r>
                      <a:endParaRPr kumimoji="1" lang="en-US" altLang="ja-JP" sz="28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975634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402498"/>
              </p:ext>
            </p:extLst>
          </p:nvPr>
        </p:nvGraphicFramePr>
        <p:xfrm>
          <a:off x="838200" y="1280318"/>
          <a:ext cx="8077200" cy="504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アンケート回答</a:t>
            </a:r>
            <a:b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</a:b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設問</a:t>
            </a:r>
            <a:r>
              <a:rPr kumimoji="1" lang="en-US" altLang="ja-JP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3</a:t>
            </a: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「その動物は何でしたか」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104876"/>
              </p:ext>
            </p:extLst>
          </p:nvPr>
        </p:nvGraphicFramePr>
        <p:xfrm>
          <a:off x="838200" y="1411288"/>
          <a:ext cx="7594600" cy="4430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838200" y="5841999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7396</TotalTime>
  <Words>339</Words>
  <Application>Microsoft Office PowerPoint</Application>
  <PresentationFormat>ワイド画面</PresentationFormat>
  <Paragraphs>73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7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7</cp:revision>
  <dcterms:created xsi:type="dcterms:W3CDTF">2025-07-31T07:42:05Z</dcterms:created>
  <dcterms:modified xsi:type="dcterms:W3CDTF">2025-10-20T08:05:19Z</dcterms:modified>
</cp:coreProperties>
</file>