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9CF695-3731-46F3-AD9D-8A64D5895DD0}" v="21" dt="2025-08-25T11:32:11.8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1253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BD5736-2A0B-1602-1FBB-945968DFE1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AFA9140-9E78-7541-3E92-0B75E3AB0A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BD3B721-ABB1-56A3-275A-EFEC88B2D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3600F41-C004-44D6-4A80-F6C8CB28B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56D4FC0-9036-7A8E-0976-468DC99B0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0423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0887B70-D879-3B62-FC9A-1233989C5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07A04C9-4B6A-B502-6186-3ED3EBC880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A55A083-9E8A-BD79-4D0D-FBA7F133F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DDDA614-3E18-DD6A-8333-5DE5BB823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3A282C1-3581-EFE0-CFE3-37B01030C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6994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44B5277-6099-5542-54C7-E97035923E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878FAA2-DB95-156B-6305-A43D233D38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C62A09B-2AAA-946D-4416-146A10ECD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56398D1-0016-633F-A662-DB9E48BB0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6DC5B91-D071-D24F-0EE2-3BA29B366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887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1CF28D-EF67-98D7-2D88-1877DC392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75060A2-6CA6-84A4-2422-296898B654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76BC42D-D066-FBE9-35C6-7BDB0E1B9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BE69799-8C41-2D58-EA21-AC2751446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E754C9E-E6B9-0952-15D5-1734A2C86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1978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EC15E05-D83E-CF1E-1503-D1C296D92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8380A86-5173-9C5A-365E-DD7AAF84D0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12DFC81-427C-ACDC-C572-3A65FCCBA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837D2EF-1C76-576F-4886-E53EF5638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0D5E7DC-59CD-1607-D7A2-D5B4FFA9D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0040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DAA17DC-8D41-A43A-72DE-36723ED38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52CBADD-7951-E1A4-1EC9-37087732B9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F8F9BD6-957C-2C57-DBAA-96010628A8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854998B-1B73-8508-E46E-B56E155D9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5F030C4-5D3B-7D67-A3B2-D0DD5F7F1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9A5EFCD-7F41-032A-33E0-4E4F50FF0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5829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24B2DB-DC42-A02A-A703-92E2A4247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564B888-CE93-9C2B-6AFF-A72427DD57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0131A3-4AA8-65EB-5FF7-70AFC1C6A2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573490E-D772-E3FA-C963-C94AFC0F95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FEF87F4-3355-33DE-5458-6C14EFAC4E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726CE00-6B39-BBB7-1597-EAE4DFA65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3901D6D-3FDC-AD0D-7BA5-0CC4B4073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484C9E6-DAAC-C632-7C8E-EB66ADE63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419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B1C225B-A733-887E-443A-71ADEF1BB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9BDCE52-4E75-8351-8037-F077A0A0F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3B84F51-9B21-1732-BC99-F57C6D62B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686E07F-F9D3-9040-F473-13787DBB6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496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848DEB2-C9C0-E045-52B6-1F2666093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89B6815-FA12-94AA-50CA-1721C716E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0C4BB9B-D6E4-30AF-9920-9DC37D902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8031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642C85F-CC45-53C5-0F5F-C5418B48C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AF75550-7C76-DDC8-A58E-E777B9475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B0AE47D-E61C-B997-425E-B372F738D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20C92D2-9684-54AA-FCFE-617326AFD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0C69EA7-379E-9190-D015-0BAD39DD4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CF6489A-D5F2-5173-009E-78FF8F0EE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1382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B506CA-F922-A297-66D4-6447C8704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3C9605B-15E2-D742-A626-1769FCCBA8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10A32E4-A795-6C83-CFAE-1403EA79A2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11BBB59-E819-DA81-FF7D-285CCDDF1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12CAF15-453D-562F-2E45-50E667624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D2F7EF7-B686-51FB-F0E3-6F6F59974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551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7C3E038-AFC5-B65A-E108-6729B79B1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6A79CB3-F26A-FCEB-2376-226094952B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7BD365B-2867-0DA4-14E3-DD2C536BBA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456D4D-2253-4D9B-A1A0-2F747E61A46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3FD69A7-5266-FB75-B49C-3772672CDD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88B1580-E9A3-95FB-E992-F5D6047240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424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イリノイのシカゴのリバーウォーク">
            <a:extLst>
              <a:ext uri="{FF2B5EF4-FFF2-40B4-BE49-F238E27FC236}">
                <a16:creationId xmlns:a16="http://schemas.microsoft.com/office/drawing/2014/main" id="{008E4C93-7311-57CA-C8EE-C02BA247AC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17" y="508098"/>
            <a:ext cx="9977377" cy="5626483"/>
          </a:xfrm>
          <a:prstGeom prst="wave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CE2C464-EF66-2914-EEBD-E7FDA82D7EEF}"/>
              </a:ext>
            </a:extLst>
          </p:cNvPr>
          <p:cNvSpPr txBox="1"/>
          <p:nvPr/>
        </p:nvSpPr>
        <p:spPr>
          <a:xfrm>
            <a:off x="6782764" y="381964"/>
            <a:ext cx="43765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b="1" dirty="0">
                <a:solidFill>
                  <a:schemeClr val="tx2"/>
                </a:solidFill>
              </a:rPr>
              <a:t>City and River</a:t>
            </a:r>
            <a:endParaRPr kumimoji="1" lang="ja-JP" altLang="en-US" sz="4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702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4">
                <a:lumMod val="40000"/>
                <a:lumOff val="60000"/>
              </a:schemeClr>
            </a:gs>
            <a:gs pos="83000">
              <a:schemeClr val="accent4">
                <a:lumMod val="40000"/>
                <a:lumOff val="60000"/>
              </a:schemeClr>
            </a:gs>
            <a:gs pos="100000">
              <a:schemeClr val="accent4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着地するハヤブサ">
            <a:extLst>
              <a:ext uri="{FF2B5EF4-FFF2-40B4-BE49-F238E27FC236}">
                <a16:creationId xmlns:a16="http://schemas.microsoft.com/office/drawing/2014/main" id="{1593BE0D-B082-84E2-26B6-4B7356AA1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9903" y="-806116"/>
            <a:ext cx="10289512" cy="685800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0DD8E33-6A13-6845-CE8D-F5179F1C687C}"/>
              </a:ext>
            </a:extLst>
          </p:cNvPr>
          <p:cNvSpPr txBox="1"/>
          <p:nvPr/>
        </p:nvSpPr>
        <p:spPr>
          <a:xfrm>
            <a:off x="4769380" y="2466473"/>
            <a:ext cx="6971780" cy="38779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600" dirty="0">
                <a:latin typeface="HGP明朝E" panose="02020900000000000000" pitchFamily="18" charset="-128"/>
                <a:ea typeface="HGP明朝E" panose="02020900000000000000" pitchFamily="18" charset="-128"/>
              </a:rPr>
              <a:t>もうきん</a:t>
            </a:r>
            <a:endParaRPr kumimoji="1" lang="en-US" altLang="ja-JP" sz="80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kumimoji="1" lang="ja-JP" altLang="en-US" sz="8000" dirty="0">
                <a:latin typeface="HGP明朝E" panose="02020900000000000000" pitchFamily="18" charset="-128"/>
                <a:ea typeface="HGP明朝E" panose="02020900000000000000" pitchFamily="18" charset="-128"/>
              </a:rPr>
              <a:t>の視点</a:t>
            </a:r>
          </a:p>
        </p:txBody>
      </p:sp>
    </p:spTree>
    <p:extLst>
      <p:ext uri="{BB962C8B-B14F-4D97-AF65-F5344CB8AC3E}">
        <p14:creationId xmlns:p14="http://schemas.microsoft.com/office/powerpoint/2010/main" val="1263868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d83f605d-5126-4ae6-97e4-a844c74c631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F3AD87A081F3E40B9C57AA76D27A210" ma:contentTypeVersion="14" ma:contentTypeDescription="新しいドキュメントを作成します。" ma:contentTypeScope="" ma:versionID="a2679f40671201ca289b3386049c702e">
  <xsd:schema xmlns:xsd="http://www.w3.org/2001/XMLSchema" xmlns:xs="http://www.w3.org/2001/XMLSchema" xmlns:p="http://schemas.microsoft.com/office/2006/metadata/properties" xmlns:ns3="d83f605d-5126-4ae6-97e4-a844c74c6317" xmlns:ns4="2577aef8-163b-48af-96e6-019fcecd11b1" targetNamespace="http://schemas.microsoft.com/office/2006/metadata/properties" ma:root="true" ma:fieldsID="8e9d9077f538a8b074db370e63c23ead" ns3:_="" ns4:_="">
    <xsd:import namespace="d83f605d-5126-4ae6-97e4-a844c74c6317"/>
    <xsd:import namespace="2577aef8-163b-48af-96e6-019fcecd11b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SystemTags" minOccurs="0"/>
                <xsd:element ref="ns3:MediaLengthInSecond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3f605d-5126-4ae6-97e4-a844c74c63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9" nillable="true" ma:displayName="MediaServiceSystemTags" ma:hidden="true" ma:internalName="MediaServiceSystemTags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77aef8-163b-48af-96e6-019fcecd11b1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共有のヒントのハッシュ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6115CA-CFF0-445D-9F01-5C478103529A}">
  <ds:schemaRefs>
    <ds:schemaRef ds:uri="http://www.w3.org/XML/1998/namespace"/>
    <ds:schemaRef ds:uri="2577aef8-163b-48af-96e6-019fcecd11b1"/>
    <ds:schemaRef ds:uri="d83f605d-5126-4ae6-97e4-a844c74c6317"/>
    <ds:schemaRef ds:uri="http://schemas.microsoft.com/office/2006/documentManagement/types"/>
    <ds:schemaRef ds:uri="http://purl.org/dc/dcmitype/"/>
    <ds:schemaRef ds:uri="http://purl.org/dc/terms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AA35B9E0-25A4-4674-AA31-E371D160447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D94CEA9-8ECC-4FC7-8646-CF1F8010C5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3f605d-5126-4ae6-97e4-a844c74c6317"/>
    <ds:schemaRef ds:uri="2577aef8-163b-48af-96e6-019fcecd11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7</Words>
  <Application>Microsoft Office PowerPoint</Application>
  <PresentationFormat>ワイド画面</PresentationFormat>
  <Paragraphs>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HGP明朝E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大津 雄一郎</dc:creator>
  <cp:lastModifiedBy>大津 雄一郎</cp:lastModifiedBy>
  <cp:revision>2</cp:revision>
  <dcterms:created xsi:type="dcterms:W3CDTF">2025-08-25T11:03:31Z</dcterms:created>
  <dcterms:modified xsi:type="dcterms:W3CDTF">2025-08-25T11:59:27Z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36de120-feb4-432b-be4d-187154ff0480_Enabled">
    <vt:lpwstr>true</vt:lpwstr>
  </property>
  <property fmtid="{D5CDD505-2E9C-101B-9397-08002B2CF9AE}" pid="3" name="MSIP_Label_636de120-feb4-432b-be4d-187154ff0480_SetDate">
    <vt:lpwstr>2025-08-25T11:04:05Z</vt:lpwstr>
  </property>
  <property fmtid="{D5CDD505-2E9C-101B-9397-08002B2CF9AE}" pid="4" name="MSIP_Label_636de120-feb4-432b-be4d-187154ff0480_Method">
    <vt:lpwstr>Standard</vt:lpwstr>
  </property>
  <property fmtid="{D5CDD505-2E9C-101B-9397-08002B2CF9AE}" pid="5" name="MSIP_Label_636de120-feb4-432b-be4d-187154ff0480_Name">
    <vt:lpwstr>関係者外秘(Confidential)</vt:lpwstr>
  </property>
  <property fmtid="{D5CDD505-2E9C-101B-9397-08002B2CF9AE}" pid="6" name="MSIP_Label_636de120-feb4-432b-be4d-187154ff0480_SiteId">
    <vt:lpwstr>30754b07-afb3-495c-ba34-14669e3c1229</vt:lpwstr>
  </property>
  <property fmtid="{D5CDD505-2E9C-101B-9397-08002B2CF9AE}" pid="7" name="MSIP_Label_636de120-feb4-432b-be4d-187154ff0480_ActionId">
    <vt:lpwstr>5ef8f619-9661-439b-bc9a-c29f3ae96e6c</vt:lpwstr>
  </property>
  <property fmtid="{D5CDD505-2E9C-101B-9397-08002B2CF9AE}" pid="8" name="MSIP_Label_636de120-feb4-432b-be4d-187154ff0480_ContentBits">
    <vt:lpwstr>2</vt:lpwstr>
  </property>
  <property fmtid="{D5CDD505-2E9C-101B-9397-08002B2CF9AE}" pid="9" name="MSIP_Label_636de120-feb4-432b-be4d-187154ff0480_Tag">
    <vt:lpwstr>10, 3, 0, 1</vt:lpwstr>
  </property>
  <property fmtid="{D5CDD505-2E9C-101B-9397-08002B2CF9AE}" pid="10" name="ClassificationContentMarkingFooterLocations">
    <vt:lpwstr>Office テーマ:8</vt:lpwstr>
  </property>
  <property fmtid="{D5CDD505-2E9C-101B-9397-08002B2CF9AE}" pid="11" name="ClassificationContentMarkingFooterText">
    <vt:lpwstr>　　　【関係者外秘】Confidential</vt:lpwstr>
  </property>
  <property fmtid="{D5CDD505-2E9C-101B-9397-08002B2CF9AE}" pid="12" name="ContentTypeId">
    <vt:lpwstr>0x0101002F3AD87A081F3E40B9C57AA76D27A210</vt:lpwstr>
  </property>
</Properties>
</file>