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3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94634" autoAdjust="0"/>
  </p:normalViewPr>
  <p:slideViewPr>
    <p:cSldViewPr snapToGrid="0">
      <p:cViewPr varScale="1">
        <p:scale>
          <a:sx n="66" d="100"/>
          <a:sy n="66" d="100"/>
        </p:scale>
        <p:origin x="970" y="2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b="1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67447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7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917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/>
            </a:lvl1pPr>
            <a:lvl2pPr>
              <a:defRPr sz="3200"/>
            </a:lvl2pPr>
            <a:lvl3pPr>
              <a:defRPr sz="2800"/>
            </a:lvl3pPr>
            <a:lvl4pPr>
              <a:defRPr sz="2800"/>
            </a:lvl4pPr>
            <a:lvl5pPr>
              <a:defRPr sz="2400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0453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9706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0769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7119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1406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338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7955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8243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441642"/>
            <a:ext cx="9601200" cy="3425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グラフィックス 9" descr="さくら 単色塗りつぶし">
            <a:extLst>
              <a:ext uri="{FF2B5EF4-FFF2-40B4-BE49-F238E27FC236}">
                <a16:creationId xmlns:a16="http://schemas.microsoft.com/office/drawing/2014/main" id="{5980D6DE-06DA-72BC-4DE5-20A5F7D78FC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60833" y="4416358"/>
            <a:ext cx="1919133" cy="191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87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kumimoji="1"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kumimoji="1" sz="3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32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2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2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2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E8868A-43AE-2717-6AC0-F4D645F21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大学生活</a:t>
            </a:r>
            <a:br>
              <a:rPr lang="en-US" altLang="ja-JP" dirty="0"/>
            </a:br>
            <a:r>
              <a:rPr lang="ja-JP" altLang="en-US" dirty="0"/>
              <a:t>オリエンテーション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65A2438D-5C5D-EDEA-7740-761A50E9C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b="1" dirty="0"/>
              <a:t>SB</a:t>
            </a:r>
            <a:r>
              <a:rPr lang="ja-JP" altLang="en-US" b="1" dirty="0"/>
              <a:t>大学教務課</a:t>
            </a:r>
          </a:p>
        </p:txBody>
      </p:sp>
    </p:spTree>
    <p:extLst>
      <p:ext uri="{BB962C8B-B14F-4D97-AF65-F5344CB8AC3E}">
        <p14:creationId xmlns:p14="http://schemas.microsoft.com/office/powerpoint/2010/main" val="78568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09A828-9109-7C5A-E0F0-6071EDB91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オリエンテーションの主要テーマ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FBCC0A-FCA2-C9EE-E891-D79E687A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  <a:endParaRPr lang="en-US" altLang="ja-JP" dirty="0"/>
          </a:p>
          <a:p>
            <a:pPr lvl="0"/>
            <a:r>
              <a:rPr lang="ja-JP" altLang="en-US" dirty="0"/>
              <a:t>学業と履修登録の基本</a:t>
            </a:r>
            <a:endParaRPr lang="en-US" altLang="ja-JP" dirty="0"/>
          </a:p>
          <a:p>
            <a:pPr lvl="0"/>
            <a:r>
              <a:rPr lang="ja-JP" altLang="en-US" dirty="0"/>
              <a:t>学生生活の充実に向けて</a:t>
            </a:r>
            <a:endParaRPr lang="en-US" altLang="ja-JP" dirty="0"/>
          </a:p>
          <a:p>
            <a:pPr lvl="0"/>
            <a:r>
              <a:rPr lang="ja-JP" altLang="en-US" dirty="0"/>
              <a:t>生活サポートと安全対策</a:t>
            </a:r>
          </a:p>
        </p:txBody>
      </p:sp>
    </p:spTree>
    <p:extLst>
      <p:ext uri="{BB962C8B-B14F-4D97-AF65-F5344CB8AC3E}">
        <p14:creationId xmlns:p14="http://schemas.microsoft.com/office/powerpoint/2010/main" val="1315115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2D6EE7-926C-EBFD-132C-6930C8664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1A5DD2-4B22-E43E-27D5-21AFE531E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大学の理念と特徴</a:t>
            </a:r>
            <a:endParaRPr lang="en-US" altLang="ja-JP" dirty="0"/>
          </a:p>
          <a:p>
            <a:pPr lvl="0"/>
            <a:r>
              <a:rPr lang="ja-JP" altLang="en-US" dirty="0"/>
              <a:t>主要施設とキャンパスマップ</a:t>
            </a:r>
          </a:p>
        </p:txBody>
      </p:sp>
    </p:spTree>
    <p:extLst>
      <p:ext uri="{BB962C8B-B14F-4D97-AF65-F5344CB8AC3E}">
        <p14:creationId xmlns:p14="http://schemas.microsoft.com/office/powerpoint/2010/main" val="2666255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15B95A-E731-81E1-3632-1E542316B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学業と履修登録の基本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4CD399-A376-5656-4677-CA7797265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授業・単位制度の仕組み</a:t>
            </a:r>
            <a:endParaRPr lang="en-US" altLang="ja-JP" dirty="0"/>
          </a:p>
          <a:p>
            <a:pPr lvl="0"/>
            <a:r>
              <a:rPr lang="ja-JP" altLang="en-US" dirty="0"/>
              <a:t>履修登録の流れと注意点</a:t>
            </a:r>
          </a:p>
        </p:txBody>
      </p:sp>
    </p:spTree>
    <p:extLst>
      <p:ext uri="{BB962C8B-B14F-4D97-AF65-F5344CB8AC3E}">
        <p14:creationId xmlns:p14="http://schemas.microsoft.com/office/powerpoint/2010/main" val="674594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F963F6-3418-57B0-D4D9-809E6FC00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学生生活の充実に向けて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92E571A-9C89-EC18-5D5A-1C6566706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r>
              <a:rPr lang="ja-JP" altLang="en-US" dirty="0"/>
              <a:t>クラブ・サークル活動の参加方法</a:t>
            </a:r>
            <a:endParaRPr lang="en-US" altLang="ja-JP" dirty="0"/>
          </a:p>
          <a:p>
            <a:r>
              <a:rPr lang="ja-JP" altLang="en-US" dirty="0"/>
              <a:t>学内イベント・交流の機会</a:t>
            </a:r>
            <a:endParaRPr lang="en-US" altLang="ja-JP" dirty="0"/>
          </a:p>
          <a:p>
            <a:r>
              <a:rPr lang="ja-JP" altLang="en-US" dirty="0"/>
              <a:t>課外活動とボランティア体験</a:t>
            </a:r>
          </a:p>
        </p:txBody>
      </p:sp>
    </p:spTree>
    <p:extLst>
      <p:ext uri="{BB962C8B-B14F-4D97-AF65-F5344CB8AC3E}">
        <p14:creationId xmlns:p14="http://schemas.microsoft.com/office/powerpoint/2010/main" val="2280613302"/>
      </p:ext>
    </p:extLst>
  </p:cSld>
  <p:clrMapOvr>
    <a:masterClrMapping/>
  </p:clrMapOvr>
</p:sld>
</file>

<file path=ppt/theme/theme1.xml><?xml version="1.0" encoding="utf-8"?>
<a:theme xmlns:a="http://schemas.openxmlformats.org/drawingml/2006/main" name="トリミング">
  <a:themeElements>
    <a:clrScheme name="トリミング">
      <a:dk1>
        <a:sysClr val="windowText" lastClr="000000"/>
      </a:dk1>
      <a:lt1>
        <a:sysClr val="window" lastClr="FFFFFF"/>
      </a:lt1>
      <a:dk2>
        <a:srgbClr val="4A2318"/>
      </a:dk2>
      <a:lt2>
        <a:srgbClr val="EDECEB"/>
      </a:lt2>
      <a:accent1>
        <a:srgbClr val="F3C82E"/>
      </a:accent1>
      <a:accent2>
        <a:srgbClr val="A26176"/>
      </a:accent2>
      <a:accent3>
        <a:srgbClr val="74A94E"/>
      </a:accent3>
      <a:accent4>
        <a:srgbClr val="188E8D"/>
      </a:accent4>
      <a:accent5>
        <a:srgbClr val="EE913A"/>
      </a:accent5>
      <a:accent6>
        <a:srgbClr val="DF5D4A"/>
      </a:accent6>
      <a:hlink>
        <a:srgbClr val="188E8D"/>
      </a:hlink>
      <a:folHlink>
        <a:srgbClr val="A26176"/>
      </a:folHlink>
    </a:clrScheme>
    <a:fontScheme name="トリミング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トリミン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D7AA1D6E-F3E9-4763-A3BC-84DF2E02F6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TM10001105[[fn=トリミング]]</Template>
  <TotalTime>9</TotalTime>
  <Words>93</Words>
  <Application>Microsoft Office PowerPoint</Application>
  <PresentationFormat>ワイド画面</PresentationFormat>
  <Paragraphs>17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7" baseType="lpstr">
      <vt:lpstr>Franklin Gothic Book</vt:lpstr>
      <vt:lpstr>トリミング</vt:lpstr>
      <vt:lpstr>大学生活 オリエンテーション</vt:lpstr>
      <vt:lpstr>オリエンテーションの主要テーマ</vt:lpstr>
      <vt:lpstr>大学の概要とキャンパスの紹介</vt:lpstr>
      <vt:lpstr>学業と履修登録の基本</vt:lpstr>
      <vt:lpstr>学生生活の充実に向けて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大津 雄一郎</cp:lastModifiedBy>
  <cp:revision>4</cp:revision>
  <dcterms:created xsi:type="dcterms:W3CDTF">2025-08-25T11:54:18Z</dcterms:created>
  <dcterms:modified xsi:type="dcterms:W3CDTF">2025-08-25T12:34:01Z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2025-08-25T11:57:47Z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2137f625-9244-4a9d-98e2-326d9f92bd91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