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65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1BD6B-BCDE-4F78-9205-2DBB4E9EFAF6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2D7CB-0CE9-47F6-9C97-B405F0B54AF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2603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2D7CB-0CE9-47F6-9C97-B405F0B54AF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1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4043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5027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8104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240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2236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561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5132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4176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3051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627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58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9683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401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385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612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2197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854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BF9BCE1-B503-4963-B184-84C4D1ACFACD}" type="datetimeFigureOut">
              <a:rPr kumimoji="1" lang="ja-JP" altLang="en-US" smtClean="0"/>
              <a:t>2025/10/15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kumimoji="1" lang="ja-JP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2352BAA-3300-4FE7-2B97-83F78937C371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11620"/>
            <a:ext cx="2309813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ja-JP" altLang="en-US" sz="12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　　　【関係者外秘】Confidential</a:t>
            </a:r>
          </a:p>
        </p:txBody>
      </p:sp>
    </p:spTree>
    <p:extLst>
      <p:ext uri="{BB962C8B-B14F-4D97-AF65-F5344CB8AC3E}">
        <p14:creationId xmlns:p14="http://schemas.microsoft.com/office/powerpoint/2010/main" val="2903848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タイトル 17">
            <a:extLst>
              <a:ext uri="{FF2B5EF4-FFF2-40B4-BE49-F238E27FC236}">
                <a16:creationId xmlns:a16="http://schemas.microsoft.com/office/drawing/2014/main" id="{1A6D11A2-7354-9087-74E2-850463EAE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9" name="コンテンツ プレースホルダー 18">
            <a:extLst>
              <a:ext uri="{FF2B5EF4-FFF2-40B4-BE49-F238E27FC236}">
                <a16:creationId xmlns:a16="http://schemas.microsoft.com/office/drawing/2014/main" id="{ADEB158D-B071-6154-5542-0DD13FAE8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6571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イオン ボードルーム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イオン ボードルーム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37</TotalTime>
  <Words>1</Words>
  <Application>Microsoft Office PowerPoint</Application>
  <PresentationFormat>ワイド画面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Calibri</vt:lpstr>
      <vt:lpstr>Century Gothic</vt:lpstr>
      <vt:lpstr>Wingdings 3</vt:lpstr>
      <vt:lpstr>イオン ボードルーム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藤野　雄介（SBCr　&amp;IDEA編集部）</cp:lastModifiedBy>
  <cp:revision>6</cp:revision>
  <dcterms:created xsi:type="dcterms:W3CDTF">2025-08-15T10:40:36Z</dcterms:created>
  <dcterms:modified xsi:type="dcterms:W3CDTF">2025-10-15T05:05:54Z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2025-08-15T10:52:23Z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195697f2-b5df-4d00-ad49-8a638465b49a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