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2119AC-90A1-8FF6-C0D7-D076E96655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28D2E46-364E-98EC-7072-8F6330879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783776-976B-1C4A-9866-8076CED41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94D604-492F-0911-D564-7C562476A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E091C2-6EDB-1886-B0CD-1043552AF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403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317C3D-6EF0-EC5E-64D4-B627C01B5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B482F1-8E33-9683-5BE3-B1629AF9CD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D35CD29-91FB-C44D-5CDB-2C04800E8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189337-91C5-A380-DD44-687553091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E2A8C0-4A22-D134-EEC5-481ADB20B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61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4DC52AC-D690-61DD-E090-C91ACA321F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ED61F6-C1DE-9DC3-C3B4-994CF13879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11525F-8EB8-CA2E-F897-CCC45BC7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082FC8F-F517-38CE-F70F-74AEFE68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51C226-BBCB-48C4-7E65-D742A2C0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434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3499E1-8798-A951-64FF-5457742E3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D2FAE5-9DE6-6FFC-CFFB-8421A9414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C74FAA-04E5-62A2-BDE4-8181BFF9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B86FBF-1E97-D845-2F3B-858C91A5C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5577A2C-5A7F-F3FC-063F-93FB88C7E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006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34B6D9-4F5A-93F8-E722-00732C503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72D0060-CEB7-C573-5D49-EDB5125ED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63B34D-8C21-6DB4-5F6B-F4739D03A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BEEE7B-71CE-6C04-F8C8-B32F40694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7B0D17-D65B-E101-86F1-11469FA67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257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852E52-5BC1-EA2F-9CBC-1A39BB974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18E82A-68C3-D275-E6AF-93F53C7F4C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573F2BC-03D2-BCF5-3116-C85CFEC97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3F1394-80BB-142E-5F8A-33589A4E2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3B47ED-2537-CB94-ACD7-07F9500FA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A4539F-07DE-1048-7342-F9910FE18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20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2EC97-50CE-D8D5-1E5F-3A32431BC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719ED7F-62B3-2CF7-8991-16C8E75B4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8C10A1D-247C-F6A9-2A35-33F0D7F3A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96FDB9A-3333-8884-7839-C7C00C5F95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5E3CC7D-6205-2087-436B-8FE175D1D0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69BA5A4-1873-E052-4EB5-6BCD4A9DD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4230DB3-5649-F45E-9B56-CC76A0992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9BA091-D400-6196-C827-FA5CC8146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65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029B32-8B51-7142-D158-A0CE8FDB7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673F7B-C527-DB9F-E4A2-EC22B9ED4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A7C7AED-3AD2-5EE8-E798-C27AE814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E9A827B-9C67-2B8D-54E3-986EC0FE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5070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182EB4-75FA-1161-FEB3-86960629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01B66C-6536-69CD-80B1-33A1AD72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13B626-0CBA-9D16-2143-F75774DC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88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F1D8CA-BF16-4302-13B1-33506AAE1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8065B4-D81E-D94A-E8AE-FEB8AEEBC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7AE498-4490-039C-15D5-6181103FE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81DDDAE-BD47-03B8-521A-EE8AE630D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6CE60F-F639-1B09-EDC5-849BD485E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78ABEBD-8211-53F9-2826-39BD319AB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621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45E54-74C3-DA0C-6BF4-6AA148D77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E9A241D-0D09-23D3-D1C1-76586CA7C5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4AB46CE-CF1E-D2AB-F5EB-F6D8F121DD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FDDD835-FD41-F125-A168-A58AD8E18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4E58EAA-E106-1990-D0F5-D3F5D922B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8557891-136F-C302-C7DE-DC0C8BDA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327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8D3A1D3-E27B-7463-A348-51A790949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2B49C0-87DA-B4B1-8297-8F0A1A41C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E5F57B-9032-1D11-8683-F2CD1D8E76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BFFC04-A16F-4F72-8E76-B4FA0A41A99E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959F93-3D4C-9E44-C018-6EAB08AC81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052B23-CE37-E6B6-E1CC-501FA56E7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3FA1E9-2E1A-4993-BB30-414D77B65E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536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D5AB206B-5D44-46D6-D33B-13732DC95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</a:p>
        </p:txBody>
      </p:sp>
      <p:pic>
        <p:nvPicPr>
          <p:cNvPr id="12" name="グラフィックス 11" descr="ゴルフ 枠線">
            <a:extLst>
              <a:ext uri="{FF2B5EF4-FFF2-40B4-BE49-F238E27FC236}">
                <a16:creationId xmlns:a16="http://schemas.microsoft.com/office/drawing/2014/main" id="{2D6EC0FB-46B5-903B-4A4E-1AD6B4390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09636" y="1929839"/>
            <a:ext cx="1365318" cy="1365318"/>
          </a:xfrm>
          <a:prstGeom prst="rect">
            <a:avLst/>
          </a:prstGeom>
        </p:spPr>
      </p:pic>
      <p:pic>
        <p:nvPicPr>
          <p:cNvPr id="14" name="グラフィックス 13" descr="テニス 枠線">
            <a:extLst>
              <a:ext uri="{FF2B5EF4-FFF2-40B4-BE49-F238E27FC236}">
                <a16:creationId xmlns:a16="http://schemas.microsoft.com/office/drawing/2014/main" id="{97AE6DA8-3E45-FFFA-4479-3CEEA35E1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56962" y="1238941"/>
            <a:ext cx="1365318" cy="1365318"/>
          </a:xfrm>
          <a:prstGeom prst="rect">
            <a:avLst/>
          </a:prstGeom>
        </p:spPr>
      </p:pic>
      <p:pic>
        <p:nvPicPr>
          <p:cNvPr id="16" name="グラフィックス 15" descr="野球 枠線">
            <a:extLst>
              <a:ext uri="{FF2B5EF4-FFF2-40B4-BE49-F238E27FC236}">
                <a16:creationId xmlns:a16="http://schemas.microsoft.com/office/drawing/2014/main" id="{7F8D54E6-72BB-789A-8D09-DCC451C31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77231" y="2494019"/>
            <a:ext cx="1365318" cy="1365318"/>
          </a:xfrm>
          <a:prstGeom prst="rect">
            <a:avLst/>
          </a:prstGeom>
        </p:spPr>
      </p:pic>
      <p:pic>
        <p:nvPicPr>
          <p:cNvPr id="18" name="グラフィックス 17" descr="クロスカントリー スキー 枠線">
            <a:extLst>
              <a:ext uri="{FF2B5EF4-FFF2-40B4-BE49-F238E27FC236}">
                <a16:creationId xmlns:a16="http://schemas.microsoft.com/office/drawing/2014/main" id="{926CEA00-6F35-2F12-5901-12C9435CF6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66836" y="3196709"/>
            <a:ext cx="1365318" cy="1365318"/>
          </a:xfrm>
          <a:prstGeom prst="rect">
            <a:avLst/>
          </a:prstGeom>
        </p:spPr>
      </p:pic>
      <p:pic>
        <p:nvPicPr>
          <p:cNvPr id="20" name="グラフィックス 19" descr="スケート 枠線">
            <a:extLst>
              <a:ext uri="{FF2B5EF4-FFF2-40B4-BE49-F238E27FC236}">
                <a16:creationId xmlns:a16="http://schemas.microsoft.com/office/drawing/2014/main" id="{D09A76FE-D2BA-0F97-4E08-0A406919CA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41127" y="3980009"/>
            <a:ext cx="1365318" cy="1365318"/>
          </a:xfrm>
          <a:prstGeom prst="rect">
            <a:avLst/>
          </a:prstGeom>
        </p:spPr>
      </p:pic>
      <p:pic>
        <p:nvPicPr>
          <p:cNvPr id="22" name="グラフィックス 21" descr="サイクリング 枠線">
            <a:extLst>
              <a:ext uri="{FF2B5EF4-FFF2-40B4-BE49-F238E27FC236}">
                <a16:creationId xmlns:a16="http://schemas.microsoft.com/office/drawing/2014/main" id="{E27E878D-136B-03DF-3AD9-99C3D68BB6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09636" y="4463577"/>
            <a:ext cx="1365318" cy="1365318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9DFBB4-4215-80D5-8574-E11B49ECB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7721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C97EC9-C938-B40E-E876-DA25B6F88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  <a:endParaRPr kumimoji="1" lang="ja-JP" altLang="en-US" dirty="0"/>
          </a:p>
        </p:txBody>
      </p:sp>
      <p:sp>
        <p:nvSpPr>
          <p:cNvPr id="8" name="吹き出し: 下矢印 7">
            <a:extLst>
              <a:ext uri="{FF2B5EF4-FFF2-40B4-BE49-F238E27FC236}">
                <a16:creationId xmlns:a16="http://schemas.microsoft.com/office/drawing/2014/main" id="{814812A7-E3A5-E0A0-5E3D-E0DBBF7F3316}"/>
              </a:ext>
            </a:extLst>
          </p:cNvPr>
          <p:cNvSpPr/>
          <p:nvPr/>
        </p:nvSpPr>
        <p:spPr>
          <a:xfrm>
            <a:off x="7944836" y="61831"/>
            <a:ext cx="2639030" cy="1713053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2800" b="1" dirty="0">
                <a:solidFill>
                  <a:srgbClr val="002060"/>
                </a:solidFill>
              </a:rPr>
              <a:t>2018</a:t>
            </a:r>
            <a:r>
              <a:rPr kumimoji="1" lang="ja-JP" altLang="en-US" sz="2800" b="1" dirty="0">
                <a:solidFill>
                  <a:srgbClr val="002060"/>
                </a:solidFill>
              </a:rPr>
              <a:t>年の</a:t>
            </a:r>
            <a:endParaRPr kumimoji="1" lang="en-US" altLang="ja-JP" sz="2800" b="1" dirty="0">
              <a:solidFill>
                <a:srgbClr val="002060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rgbClr val="002060"/>
                </a:solidFill>
              </a:rPr>
              <a:t>水準まで復帰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5B1912A-FD47-18D1-A0C2-5C726F106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85151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14</Words>
  <Application>Microsoft Office PowerPoint</Application>
  <PresentationFormat>ワイド画面</PresentationFormat>
  <Paragraphs>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サークル部員数の推移</vt:lpstr>
      <vt:lpstr>サークル部員数の推移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4</cp:revision>
  <dcterms:created xsi:type="dcterms:W3CDTF">2025-08-25T05:14:12Z</dcterms:created>
  <dcterms:modified xsi:type="dcterms:W3CDTF">2025-09-26T08:31:57Z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2025-08-25T11:00:51Z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889d0df5-e426-4b57-8d2c-a098caf34bc6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