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1253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4043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5027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8104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82407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2236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5561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51326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41762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3051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627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585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9683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401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6385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6129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2197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8543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EBF9BCE1-B503-4963-B184-84C4D1ACFACD}" type="datetimeFigureOut">
              <a:rPr kumimoji="1" lang="ja-JP" altLang="en-US" smtClean="0"/>
              <a:t>2025/8/25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kumimoji="1" lang="ja-JP" altLang="en-US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0D4B89D8-7FA0-462B-9CD1-5216804D5B5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2352BAA-3300-4FE7-2B97-83F78937C371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11620"/>
            <a:ext cx="2309813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ja-JP" altLang="en-US" sz="12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　　　【関係者外秘】Confidential</a:t>
            </a:r>
          </a:p>
        </p:txBody>
      </p:sp>
    </p:spTree>
    <p:extLst>
      <p:ext uri="{BB962C8B-B14F-4D97-AF65-F5344CB8AC3E}">
        <p14:creationId xmlns:p14="http://schemas.microsoft.com/office/powerpoint/2010/main" val="2903848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ED0417-096E-B154-EFB3-1C2417A0A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/>
              <a:t>PowerPoint</a:t>
            </a:r>
            <a:r>
              <a:rPr kumimoji="1" lang="ja-JP" altLang="en-US" b="1" dirty="0"/>
              <a:t>のメリット／デメリット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59466A9-ED87-3B2D-DCC0-2FA3DE17C05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 2" panose="05020102010507070707" pitchFamily="18" charset="2"/>
              <a:buChar char=""/>
            </a:pPr>
            <a:r>
              <a:rPr kumimoji="1" lang="ja-JP" altLang="en-US" sz="2400" dirty="0"/>
              <a:t>メリット</a:t>
            </a:r>
            <a:endParaRPr kumimoji="1" lang="en-US" altLang="ja-JP" sz="2400" dirty="0"/>
          </a:p>
          <a:p>
            <a:pPr lvl="1"/>
            <a:r>
              <a:rPr kumimoji="1" lang="ja-JP" altLang="en-US" sz="2000" dirty="0"/>
              <a:t>短い箇条書きで要旨がつかみやすい</a:t>
            </a:r>
            <a:endParaRPr kumimoji="1" lang="en-US" altLang="ja-JP" sz="2000" dirty="0"/>
          </a:p>
          <a:p>
            <a:pPr lvl="1"/>
            <a:r>
              <a:rPr lang="ja-JP" altLang="en-US" sz="2000" dirty="0"/>
              <a:t>図や画像、グラフなどが簡単に入れられるので説得力を増しやすい</a:t>
            </a:r>
            <a:endParaRPr kumimoji="1" lang="en-US" altLang="ja-JP" sz="2000" dirty="0"/>
          </a:p>
          <a:p>
            <a:pPr lvl="1"/>
            <a:r>
              <a:rPr kumimoji="1" lang="en-US" altLang="ja-JP" sz="2000" dirty="0"/>
              <a:t>Word</a:t>
            </a:r>
            <a:r>
              <a:rPr kumimoji="1" lang="ja-JP" altLang="en-US" sz="2000" dirty="0"/>
              <a:t>や</a:t>
            </a:r>
            <a:r>
              <a:rPr kumimoji="1" lang="en-US" altLang="ja-JP" sz="2000" dirty="0"/>
              <a:t>Excel</a:t>
            </a:r>
            <a:r>
              <a:rPr kumimoji="1" lang="ja-JP" altLang="en-US" sz="2000" dirty="0"/>
              <a:t>に比べて、ビデオ会議の画面にうまくおさまる</a:t>
            </a:r>
            <a:endParaRPr kumimoji="1" lang="en-US" altLang="ja-JP" sz="2000" dirty="0"/>
          </a:p>
          <a:p>
            <a:pPr lvl="1"/>
            <a:endParaRPr kumimoji="1" lang="ja-JP" altLang="en-US" sz="2000" dirty="0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C957510-15F6-B0E4-1548-A798633D48D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kumimoji="1" lang="ja-JP" altLang="en-US" sz="2400" dirty="0"/>
              <a:t>デメリット</a:t>
            </a:r>
            <a:endParaRPr kumimoji="1" lang="en-US" altLang="ja-JP" sz="2400" dirty="0"/>
          </a:p>
          <a:p>
            <a:pPr lvl="1"/>
            <a:r>
              <a:rPr lang="ja-JP" altLang="en-US" sz="2000" dirty="0"/>
              <a:t>短い箇条書きにしたせいで、情報の細部がそぎ落とされる</a:t>
            </a:r>
            <a:endParaRPr lang="en-US" altLang="ja-JP" sz="2000" dirty="0"/>
          </a:p>
          <a:p>
            <a:pPr lvl="1"/>
            <a:r>
              <a:rPr kumimoji="1" lang="en-US" altLang="ja-JP" sz="2000" dirty="0"/>
              <a:t>1</a:t>
            </a:r>
            <a:r>
              <a:rPr kumimoji="1" lang="ja-JP" altLang="en-US" sz="2000" dirty="0"/>
              <a:t>つの話が複数のスライドに分割されるため、話のつながりが不明確になる</a:t>
            </a:r>
            <a:endParaRPr kumimoji="1" lang="en-US" altLang="ja-JP" sz="2000" dirty="0"/>
          </a:p>
          <a:p>
            <a:pPr lvl="1"/>
            <a:r>
              <a:rPr lang="en-US" altLang="ja-JP" sz="2000" dirty="0"/>
              <a:t>1</a:t>
            </a:r>
            <a:r>
              <a:rPr lang="ja-JP" altLang="en-US" sz="2000" dirty="0"/>
              <a:t>スライドは簡潔になるが、全体としては長くなりやすい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876571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オン ボードルーム">
  <a:themeElements>
    <a:clrScheme name="イオン ボードルーム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イオン ボードルーム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イオン ボードルーム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13</TotalTime>
  <Words>86</Words>
  <Application>Microsoft Office PowerPoint</Application>
  <PresentationFormat>ワイド画面</PresentationFormat>
  <Paragraphs>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Calibri</vt:lpstr>
      <vt:lpstr>Century Gothic</vt:lpstr>
      <vt:lpstr>Wingdings</vt:lpstr>
      <vt:lpstr>Wingdings 2</vt:lpstr>
      <vt:lpstr>Wingdings 3</vt:lpstr>
      <vt:lpstr>イオン ボードルーム</vt:lpstr>
      <vt:lpstr>PowerPointのメリット／デメリット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大津 雄一郎</dc:creator>
  <cp:lastModifiedBy>大津 雄一郎</cp:lastModifiedBy>
  <cp:revision>2</cp:revision>
  <dcterms:created xsi:type="dcterms:W3CDTF">2025-08-15T10:40:36Z</dcterms:created>
  <dcterms:modified xsi:type="dcterms:W3CDTF">2025-08-25T10:50:05Z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36de120-feb4-432b-be4d-187154ff0480_Enabled">
    <vt:lpwstr>true</vt:lpwstr>
  </property>
  <property fmtid="{D5CDD505-2E9C-101B-9397-08002B2CF9AE}" pid="3" name="MSIP_Label_636de120-feb4-432b-be4d-187154ff0480_SetDate">
    <vt:lpwstr>2025-08-15T10:52:23Z</vt:lpwstr>
  </property>
  <property fmtid="{D5CDD505-2E9C-101B-9397-08002B2CF9AE}" pid="4" name="MSIP_Label_636de120-feb4-432b-be4d-187154ff0480_Method">
    <vt:lpwstr>Standard</vt:lpwstr>
  </property>
  <property fmtid="{D5CDD505-2E9C-101B-9397-08002B2CF9AE}" pid="5" name="MSIP_Label_636de120-feb4-432b-be4d-187154ff0480_Name">
    <vt:lpwstr>関係者外秘(Confidential)</vt:lpwstr>
  </property>
  <property fmtid="{D5CDD505-2E9C-101B-9397-08002B2CF9AE}" pid="6" name="MSIP_Label_636de120-feb4-432b-be4d-187154ff0480_SiteId">
    <vt:lpwstr>30754b07-afb3-495c-ba34-14669e3c1229</vt:lpwstr>
  </property>
  <property fmtid="{D5CDD505-2E9C-101B-9397-08002B2CF9AE}" pid="7" name="MSIP_Label_636de120-feb4-432b-be4d-187154ff0480_ActionId">
    <vt:lpwstr>195697f2-b5df-4d00-ad49-8a638465b49a</vt:lpwstr>
  </property>
  <property fmtid="{D5CDD505-2E9C-101B-9397-08002B2CF9AE}" pid="8" name="MSIP_Label_636de120-feb4-432b-be4d-187154ff0480_ContentBits">
    <vt:lpwstr>2</vt:lpwstr>
  </property>
  <property fmtid="{D5CDD505-2E9C-101B-9397-08002B2CF9AE}" pid="9" name="MSIP_Label_636de120-feb4-432b-be4d-187154ff0480_Tag">
    <vt:lpwstr>10, 3, 0, 1</vt:lpwstr>
  </property>
  <property fmtid="{D5CDD505-2E9C-101B-9397-08002B2CF9AE}" pid="10" name="ClassificationContentMarkingFooterLocations">
    <vt:lpwstr>Office テーマ:8</vt:lpwstr>
  </property>
  <property fmtid="{D5CDD505-2E9C-101B-9397-08002B2CF9AE}" pid="11" name="ClassificationContentMarkingFooterText">
    <vt:lpwstr>　　　【関係者外秘】Confidential</vt:lpwstr>
  </property>
</Properties>
</file>