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2025/8/6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1208</TotalTime>
  <Words>92</Words>
  <Application>Microsoft Office PowerPoint</Application>
  <PresentationFormat>ワイド画面</PresentationFormat>
  <Paragraphs>16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一郎 山田</cp:lastModifiedBy>
  <cp:revision>2</cp:revision>
  <dcterms:created xsi:type="dcterms:W3CDTF">2025-07-31T07:42:05Z</dcterms:created>
  <dcterms:modified xsi:type="dcterms:W3CDTF">2025-08-06T12:29:24Z</dcterms:modified>
</cp:coreProperties>
</file>