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62" r:id="rId5"/>
    <p:sldId id="261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60" autoAdjust="0"/>
    <p:restoredTop sz="94634" autoAdjust="0"/>
  </p:normalViewPr>
  <p:slideViewPr>
    <p:cSldViewPr snapToGrid="0">
      <p:cViewPr varScale="1">
        <p:scale>
          <a:sx n="152" d="100"/>
          <a:sy n="152" d="100"/>
        </p:scale>
        <p:origin x="180" y="1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BE82E6-8D40-FBC9-F48C-6FC86CA338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62093E5-5240-5FB2-7307-088B0F6DE1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14F21EC-5D43-B297-D12A-D5C032399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BF01D51-62B0-4708-3B83-969C6B98C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D7F7E2-DBDE-D177-CCDF-B21207B48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8898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2D4245-4CB1-1E01-9ECC-2FEFEFD32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E1852AB-08FA-72B9-7BDB-4B27EE1C67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542D7C5-5125-236E-129C-281084787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120443-5696-F191-A672-B39811DB1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46BE836-F274-3BB0-23A5-2D5158065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0298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515FB7C-6E14-8849-759C-8DD742A56A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8603046-7AB7-1BFF-EB7E-88731C439E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56D612-CCC1-54E5-D614-B24ECA69A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D9C0C5B-72C2-078A-68DA-B881B23F1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F5E1C4-4273-13CA-E8C0-3A14092E1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0423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3B495D-05BB-6F5C-A60E-0DAB0658C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D58385-A449-2A65-45D5-06EB6573F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23920A5-91D5-D7FC-27A4-A422B4CD7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669745B-13AC-0D4A-3E6A-C8BF61399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A8BB225-5BBA-F4FC-08E0-7FA25DF5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9757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FAE242-2C36-7B85-2942-545F80526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1904601-EAEF-B915-A8C1-D45EE1E85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26D5436-6BB5-2438-C029-EF10C328B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2EE2F8-6366-CB85-7F60-CFCB151D6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9E2AE70-690D-AEF2-CC58-3F04D5110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9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FDD4C3-79D6-AA71-34C7-984E7524B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52262BE-4C02-271D-10BA-1EEB00EAE8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C73F9F9-C513-49AE-D787-38CD2ECAC4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400FBF7-E8C0-1F76-E818-2A088B77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860FFCD-B1C5-4033-7D2E-AB0184A11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8010A5B-5E56-F160-9105-D3D841C35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279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AE4083-2E45-D87E-2878-B7634E046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3AC8E0A-2211-CA7E-3361-46E3CB6AE6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E1025E5-B481-563A-1D83-8D0950B7E4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EC0AF31-68E9-0D1A-8747-698119AAC0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DB1D095-7F53-C1B8-F3DF-B76A34E8B2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7E7EBD0-4734-BE85-A5B9-329061AA7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C5F2B864-F48C-39B0-21D6-D2ED28B3E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7117478-2E7F-EBED-7AC3-55B064DD7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4096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BF6285-8763-A405-0F5A-76F02DDC4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9A86A34-D0DE-0787-581C-FD6CE5D4C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0516A5E-CF41-3188-B62C-8108096F0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E676D34-4CCB-6CAE-5AB5-C5E511DBD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4838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264C988-4929-3848-666B-0254598B9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E9AE94B-B696-85A5-9D7B-36F8E0B44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4E4D6C3-A7D5-6E69-D15C-C439A08D2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1569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E6E7E8-4FE1-355C-784B-DEB6EE64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B408791-6854-338C-3B11-BA4C946049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5DCA35-1A95-2AFF-DE77-4BE3B06160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7FEABE7-9B19-5312-ED4C-5A7395617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A5C2423-99B6-4A67-A4F1-2394BC911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EBE83B8-DB93-883B-6096-D97A569B8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8842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1768CF-B23D-D3BE-6793-0A49A74EE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B307292-A004-FD7D-0932-5029DEF4D4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0AA7442-D468-A9F6-1FFC-8B2DA58F5E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CEFF354-873C-A5D4-8923-3CAD90B6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A5B4B4C-735A-5194-B8EA-877286F0F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74BC83-FE88-1D99-92BD-0D6200DAC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7507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55AE0CC-EBC9-42CE-5840-834E62AF9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1DD3C89-4120-0502-A4D8-CD10BCF61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8F526FC-9C67-1087-5804-6EAA43927D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A81D033-1125-B3D2-F1C3-31ADBE661B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0992A4-6B3A-FEDD-02C7-52C77DE46E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8676F30-4CE4-683D-E17F-A5F5160B4208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11620"/>
            <a:ext cx="2309813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ja-JP" altLang="en-US" sz="12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　　　【関係者外秘】Confidential</a:t>
            </a:r>
          </a:p>
        </p:txBody>
      </p:sp>
    </p:spTree>
    <p:extLst>
      <p:ext uri="{BB962C8B-B14F-4D97-AF65-F5344CB8AC3E}">
        <p14:creationId xmlns:p14="http://schemas.microsoft.com/office/powerpoint/2010/main" val="163974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E8868A-43AE-2717-6AC0-F4D645F216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b="0" i="0" dirty="0">
                <a:effectLst/>
              </a:rPr>
              <a:t>大学生活</a:t>
            </a:r>
            <a:br>
              <a:rPr lang="en-US" altLang="ja-JP" b="0" i="0" dirty="0">
                <a:effectLst/>
              </a:rPr>
            </a:br>
            <a:r>
              <a:rPr lang="ja-JP" altLang="en-US" b="0" i="0" dirty="0">
                <a:effectLst/>
              </a:rPr>
              <a:t>オリエンテーション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8C205C3-E557-2F97-4F4C-529EAC382A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ja-JP" altLang="en-US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85683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09A828-9109-7C5A-E0F0-6071EDB91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ja-JP" altLang="en-US" b="0" i="0">
                <a:effectLst/>
              </a:rPr>
              <a:t>オリエンテーションの主要テーマ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7FBCC0A-FCA2-C9EE-E891-D79E687A27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b="0" i="0">
                <a:effectLst/>
              </a:rPr>
              <a:t>大学の概要とキャンパスの紹介</a:t>
            </a:r>
            <a:endParaRPr lang="en-US" altLang="ja-JP" b="0" i="0">
              <a:effectLst/>
            </a:endParaRPr>
          </a:p>
          <a:p>
            <a:pPr lvl="0"/>
            <a:r>
              <a:rPr lang="ja-JP" altLang="en-US" b="0" i="0">
                <a:effectLst/>
              </a:rPr>
              <a:t>学業と履修登録の基本</a:t>
            </a:r>
            <a:endParaRPr lang="en-US" altLang="ja-JP" b="0" i="0">
              <a:effectLst/>
            </a:endParaRPr>
          </a:p>
          <a:p>
            <a:pPr lvl="0"/>
            <a:r>
              <a:rPr lang="ja-JP" altLang="en-US" b="0" i="0">
                <a:effectLst/>
              </a:rPr>
              <a:t>学生生活の充実に向けて</a:t>
            </a:r>
            <a:endParaRPr lang="en-US" altLang="ja-JP" b="0" i="0">
              <a:effectLst/>
            </a:endParaRPr>
          </a:p>
          <a:p>
            <a:pPr lvl="0"/>
            <a:r>
              <a:rPr lang="ja-JP" altLang="en-US" b="0" i="0">
                <a:effectLst/>
              </a:rPr>
              <a:t>生活サポートと安全対策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15115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2D6EE7-926C-EBFD-132C-6930C8664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ja-JP" altLang="en-US" b="0" i="0">
                <a:effectLst/>
              </a:rPr>
              <a:t>大学の概要とキャンパスの紹介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1A5DD2-4B22-E43E-27D5-21AFE531E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b="0" i="0">
                <a:effectLst/>
              </a:rPr>
              <a:t>大学の理念と特徴</a:t>
            </a:r>
            <a:endParaRPr lang="en-US" altLang="ja-JP" b="0" i="0">
              <a:effectLst/>
            </a:endParaRPr>
          </a:p>
          <a:p>
            <a:pPr lvl="0"/>
            <a:r>
              <a:rPr lang="ja-JP" altLang="en-US" b="0" i="0">
                <a:effectLst/>
              </a:rPr>
              <a:t>主要施設とキャンパスマップ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66255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15B95A-E731-81E1-3632-1E542316B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ja-JP" altLang="en-US" b="0" i="0">
                <a:effectLst/>
              </a:rPr>
              <a:t>学業と履修登録の基本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4CD399-A376-5656-4677-CA77972655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b="0" i="0">
                <a:effectLst/>
              </a:rPr>
              <a:t>授業・単位制度の仕組み</a:t>
            </a:r>
            <a:endParaRPr lang="en-US" altLang="ja-JP" b="0" i="0">
              <a:effectLst/>
            </a:endParaRPr>
          </a:p>
          <a:p>
            <a:pPr lvl="0"/>
            <a:r>
              <a:rPr lang="ja-JP" altLang="en-US" b="0" i="0">
                <a:effectLst/>
              </a:rPr>
              <a:t>履修登録の流れと注意点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74594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F963F6-3418-57B0-D4D9-809E6FC00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ja-JP" altLang="en-US" b="0" i="0">
                <a:effectLst/>
              </a:rPr>
              <a:t>学生生活の充実に向けて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92E571A-9C89-EC18-5D5A-1C6566706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ja-JP" altLang="en-US" b="0" i="0">
                <a:effectLst/>
              </a:rPr>
              <a:t>クラブ・サークル活動の参加方法</a:t>
            </a:r>
            <a:endParaRPr lang="en-US" altLang="ja-JP" b="0" i="0">
              <a:effectLst/>
            </a:endParaRPr>
          </a:p>
          <a:p>
            <a:pPr lvl="1"/>
            <a:r>
              <a:rPr lang="ja-JP" altLang="en-US" b="0" i="0">
                <a:effectLst/>
              </a:rPr>
              <a:t>学内イベント・交流の機会</a:t>
            </a:r>
            <a:endParaRPr lang="en-US" altLang="ja-JP" b="0" i="0">
              <a:effectLst/>
            </a:endParaRPr>
          </a:p>
          <a:p>
            <a:pPr lvl="1"/>
            <a:r>
              <a:rPr lang="ja-JP" altLang="en-US" b="0" i="0">
                <a:effectLst/>
              </a:rPr>
              <a:t>課外活動とボランティア体験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80613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TM03457452[[fn=天空]]</Template>
  <TotalTime>7</TotalTime>
  <Words>90</Words>
  <Application>Microsoft Office PowerPoint</Application>
  <PresentationFormat>ワイド画面</PresentationFormat>
  <Paragraphs>16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游ゴシック</vt:lpstr>
      <vt:lpstr>游ゴシック Light</vt:lpstr>
      <vt:lpstr>Arial</vt:lpstr>
      <vt:lpstr>Calibri</vt:lpstr>
      <vt:lpstr>Office テーマ</vt:lpstr>
      <vt:lpstr>大学生活 オリエンテーション</vt:lpstr>
      <vt:lpstr>オリエンテーションの主要テーマ</vt:lpstr>
      <vt:lpstr>大学の概要とキャンパスの紹介</vt:lpstr>
      <vt:lpstr>学業と履修登録の基本</vt:lpstr>
      <vt:lpstr>学生生活の充実に向けて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藤野　雄介（SBCr　&amp;IDEA編集部）</cp:lastModifiedBy>
  <cp:revision>3</cp:revision>
  <dcterms:created xsi:type="dcterms:W3CDTF">2025-08-25T11:54:18Z</dcterms:created>
  <dcterms:modified xsi:type="dcterms:W3CDTF">2025-09-26T09:56:42Z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2025-08-25T11:57:47Z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2137f625-9244-4a9d-98e2-326d9f92bd91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</Properties>
</file>