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65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0B04D2-91D4-E1A9-2139-D6EDBA5EA4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C664717-2B18-0DA7-C510-A85228E67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F0CF07-16FF-F0EF-283E-C7D2439F9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A00717-82B1-C19A-5004-F848E6F7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93C482-22AE-E857-869D-E5BD54165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982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D9F06F-BA16-91FB-49D2-EA57D91F6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123FD6-E319-C6B1-A07C-DE5B008407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AE820C-30F6-112E-C058-E297FE6E6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6147A2-3340-94BE-B31D-ADE777587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80A3C95-1958-A3E6-323D-3C67200A7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246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4AB6C2A-6FA8-D7C6-17D6-6447F05DE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B55301-CF62-30EE-1903-46650C5CD6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B9CE9E-AE4B-F252-6E8C-60981B055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301211-56AD-3C84-4FB7-463CCB436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E9B7D68-B187-85F4-1E26-59BE48F56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46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1DC0E-9830-8628-E080-205EB8FDB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2B7E3A5-1174-76B8-9E39-373E0FD51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A5BFB3-DD2A-CA38-85C5-05BAAC33C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ED01C6-14D5-7524-94F8-90C6DF5BF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D05887-9728-5D4C-DFBA-EB3E30161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67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0512AF-9DF4-BEB1-CD99-3DA05FE96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24D5A1-F773-8317-B1A0-2650E3C6C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876E19-8477-17EC-4451-230DB6A47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CDF250-1A20-A2A4-ED6F-DACF09B1E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8141C8-CBA8-A48F-6075-AC04ACADC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448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3E7DD7-BDF5-BED4-7440-1BE1A854F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FFEEE-3052-B78D-84C4-7E755BC5A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032638-E95D-4D36-7C8B-ACDEEEDE4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62D939F-050D-9BB7-9502-ECC39C734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4B09535-624B-6DDA-36DF-253228C15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94730C5-43B4-B8DA-DE4E-3BEDF11BE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122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3B9D1A-0CA9-F6DD-D28E-AF1F213F6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A938E6B-194A-1478-5187-9B3DB6129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DE9D254-711D-2361-B3F9-EEEBF4E63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B6CDA47-B120-0CE5-D569-BB8E2D9523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A91C9C-2C85-E942-D484-B093FD9A18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2C631FB-DAB1-3D01-4989-F637FD68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F1A6AB9-9DE5-12A6-3C21-9BC4350BE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C025093-655F-7138-375F-764C6648E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175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DFFCE0-BBBF-91E1-85D8-0689970A5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AF0695-297B-693E-2ABA-486193A28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247B790-4AE7-7D48-3BA3-803ECC2D5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0034B9-2905-A11E-631C-3CA2C7D65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947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31ABB25-3C56-B33A-E4EB-041D2B933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308BD1B-DEDD-F506-1EF9-2C4845167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D16245-638C-4234-EA83-CEB52612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0068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55B085-458F-A2CF-4D71-259258CDA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E728A6C-75B3-C0DD-E467-0AA3F123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8456F46-4035-95B3-200F-3F376E156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22B5C36-9B0A-B60F-7E37-044B80147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2C50C1-283E-3859-A590-A3BD37DDE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2516D42-D2C1-BDE3-92F0-8D906698F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753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0162AB-E37C-C371-2B69-0E20B5F71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2887154-BE86-24B9-F073-E60702F2D0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C7FAE0A-EF5E-47CE-1DF2-75DBC07B6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21D1EDC-CD24-57CF-63CC-A212827E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29B5C2B-70F3-79E1-2FA1-AD7A77C1E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47364EE-B435-8962-0A3D-42447A217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7529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CAA43AE-1273-B575-86F7-9604FC65C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94AA17-F19C-E7D4-C487-2602E195F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CCC4C3-FA8A-BD06-F9E3-01FE91BA70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C3EEAC-799F-4140-956D-E3314F75BB3D}" type="datetimeFigureOut">
              <a:rPr kumimoji="1" lang="ja-JP" altLang="en-US" smtClean="0"/>
              <a:t>2025/9/26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967B9D-ECDA-1FFD-83F1-F5FA7674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177A0D-AB9B-A07A-79BB-48A9A4CE8D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707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46A8A94-23CD-7F6D-9AEE-329CC0BC9126}"/>
              </a:ext>
            </a:extLst>
          </p:cNvPr>
          <p:cNvSpPr txBox="1"/>
          <p:nvPr/>
        </p:nvSpPr>
        <p:spPr>
          <a:xfrm>
            <a:off x="3137802" y="0"/>
            <a:ext cx="55691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7200" b="1" dirty="0">
                <a:solidFill>
                  <a:schemeClr val="accent2"/>
                </a:solidFill>
              </a:rPr>
              <a:t>P</a:t>
            </a:r>
            <a:r>
              <a:rPr kumimoji="1" lang="en-US" altLang="ja-JP" sz="7200" b="1" dirty="0">
                <a:solidFill>
                  <a:schemeClr val="accent5"/>
                </a:solidFill>
              </a:rPr>
              <a:t>D</a:t>
            </a:r>
            <a:r>
              <a:rPr kumimoji="1" lang="en-US" altLang="ja-JP" sz="7200" b="1" dirty="0">
                <a:solidFill>
                  <a:schemeClr val="accent4"/>
                </a:solidFill>
              </a:rPr>
              <a:t>C</a:t>
            </a:r>
            <a:r>
              <a:rPr kumimoji="1" lang="en-US" altLang="ja-JP" sz="7200" b="1" dirty="0">
                <a:solidFill>
                  <a:schemeClr val="accent6"/>
                </a:solidFill>
              </a:rPr>
              <a:t>A </a:t>
            </a:r>
            <a:r>
              <a:rPr kumimoji="1" lang="en-US" altLang="ja-JP" sz="7200" b="1" dirty="0"/>
              <a:t>Cycle</a:t>
            </a:r>
            <a:endParaRPr kumimoji="1" lang="ja-JP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19368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A8EF5BF-C9FF-5C3B-632A-C59224810F5E}"/>
              </a:ext>
            </a:extLst>
          </p:cNvPr>
          <p:cNvSpPr txBox="1"/>
          <p:nvPr/>
        </p:nvSpPr>
        <p:spPr>
          <a:xfrm>
            <a:off x="1506460" y="794261"/>
            <a:ext cx="6219464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800" b="1" dirty="0">
                <a:ln w="38100">
                  <a:solidFill>
                    <a:schemeClr val="accent2"/>
                  </a:solidFill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System Structure</a:t>
            </a:r>
            <a:endParaRPr kumimoji="1" lang="ja-JP" altLang="en-US" sz="8800" b="1" dirty="0">
              <a:ln w="38100">
                <a:solidFill>
                  <a:schemeClr val="accent2"/>
                </a:solidFill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2936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4</Words>
  <Application>Microsoft Office PowerPoint</Application>
  <PresentationFormat>ワイド画面</PresentationFormat>
  <Paragraphs>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藤野　雄介（SBCr　&amp;IDEA編集部）</cp:lastModifiedBy>
  <cp:revision>6</cp:revision>
  <dcterms:created xsi:type="dcterms:W3CDTF">2025-08-15T11:23:55Z</dcterms:created>
  <dcterms:modified xsi:type="dcterms:W3CDTF">2025-09-26T06:01:17Z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2025-08-15T11:29:28Z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139e6bb7-77b6-4689-8885-861aef9dbd34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