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4660"/>
  </p:normalViewPr>
  <p:slideViewPr>
    <p:cSldViewPr snapToGrid="0">
      <p:cViewPr varScale="1">
        <p:scale>
          <a:sx n="71" d="100"/>
          <a:sy n="71" d="100"/>
        </p:scale>
        <p:origin x="1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B17076-2BB2-061A-F91B-EDB0B49DA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2CFC1E-E3F3-98CF-6784-4498E1BE8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5BE87D-858E-6A34-32FA-52DA223E0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BF779-7F19-3C02-70F9-8F946D76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C1F38B-B549-A109-664D-C015BEA2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79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3D708-E7B9-D172-EE28-0BE931ED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A85485-4695-DE04-D46D-30AAE6FC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63A61F-53E7-AFBC-5FE1-D1FF20F45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AC10EB-BB45-ABB1-FD2E-AD9897A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4D2ABD-B3B3-1C9C-6EC1-827F23FA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4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1C7B41-13B6-2D68-763A-AC0FD9034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6E174E8-FF12-099E-BF79-9EAE4149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AAFBC-6517-9B26-990E-9E8AE7FA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2899B-D8A3-A263-DC2D-BB1D0D1E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0BF7F1-36E4-6A8C-CB46-27E27FA4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044B9-D5E7-BEC1-1106-09E3DDE2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601DC7-006D-11DC-3D78-C1BE3840C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18786F-AE43-C76B-C75F-628C0518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1F8C4-54A0-5A4B-0FF8-685066DF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E7C91B-2F95-A3D4-D403-BBD8997A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E33B44-419F-384A-F293-D0CB3E14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BA669DB-873F-32B2-A0FD-B2135B8A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01F57-DC94-D6CE-E24E-AA9B6583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40617-70B3-7663-A33E-0EB78E7A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30C57-8FA1-2DBE-A724-F4A6AA5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01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D76DD-B2B7-B0E6-AF39-67631323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A2CB7C-361F-BDF7-0675-68ECBED9E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A45B7DB-8A7F-CBC0-E7A1-7A1AE38AA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9AD13F-FF25-9AEA-B4C6-B3E41290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F505DB-0800-6AA5-09AF-B2911558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03EB39-745F-6F32-7C3A-ED533A2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8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4115C-46D5-AE8C-B623-B8B2E7A3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EC93E7-DED2-A8C7-4124-6EFDD3068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A35ED0-7BB9-B184-98DE-2AB31340E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527E6B1-FA9F-FD3C-481D-D4A0A494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8E3ADB-B2D8-9AC6-3EE8-5D9B05CB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F5E303-D42F-69AF-B880-116CB1D3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145D92-024E-961F-9B38-702A930A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AEDAAD4-E577-934C-1957-B2A5C753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6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B22AAA-0465-7CEA-0662-896BF348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F4554D-BFD5-A60D-A12F-A64FAA34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25F209-D6B4-1342-CC68-571A7BCE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8857C-5344-EFF0-3ABF-B8416E96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24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E8FC0A-1311-3B56-1D4E-C6722B5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97AE6AF-8BF9-5BE7-57A5-1C55369C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1A2ABC-9C8F-C995-9006-7E07E3F5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00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DFD4A-31F9-D300-D3FD-06F738CF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DE7EEB-9094-FF2A-E16F-3B210ABE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3F8B93-8C75-792F-2D39-47FBC622D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CAA9B1-456B-DA82-1FFC-229F19D1E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660B61-5145-B3FD-1452-7F1F1622F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382CD8-B288-9367-2C00-BE284D3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89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22F7F7-A7D8-7928-8EB8-BB70D63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BF968A6-BD3E-72B1-1FC8-A15A71D76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9DD0A2-1CD3-EF81-4DAC-DFB3F3581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0D1C4-B37E-45DC-F11A-08D9B90E1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8FE49-A42B-B5BD-46B2-A5EA8EE8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2F40-6EA1-D574-BD28-F4FA64F9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9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B1E96C-B2FC-9BFE-FF7D-94C2644B1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E61C46-12CD-B710-48AF-2379B5F32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8B5C11-A392-4C89-A436-D7A1F4407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DCC2-318B-61E0-1C48-E57ABA4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89F1A-1B1D-0719-7B91-1935F555F0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7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キャンパス周辺の</a:t>
            </a:r>
            <a:b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農学部生物学科</a:t>
            </a:r>
            <a:r>
              <a:rPr kumimoji="1" lang="en-US" altLang="zh-CN" dirty="0"/>
              <a:t>2</a:t>
            </a:r>
            <a:r>
              <a:rPr kumimoji="1" lang="zh-CN" altLang="en-US" dirty="0"/>
              <a:t>年</a:t>
            </a:r>
          </a:p>
          <a:p>
            <a:r>
              <a:rPr kumimoji="1" lang="zh-CN" altLang="en-US" dirty="0"/>
              <a:t>山田光一</a:t>
            </a:r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F2AA5C5-93D0-7E0E-2213-575186EB677B}"/>
              </a:ext>
            </a:extLst>
          </p:cNvPr>
          <p:cNvSpPr/>
          <p:nvPr/>
        </p:nvSpPr>
        <p:spPr>
          <a:xfrm>
            <a:off x="838200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アンケートの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実施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0A24C95-8392-EBCB-9E12-993BC9A6A6B6}"/>
              </a:ext>
            </a:extLst>
          </p:cNvPr>
          <p:cNvSpPr/>
          <p:nvPr/>
        </p:nvSpPr>
        <p:spPr>
          <a:xfrm>
            <a:off x="5265554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回答内容の分析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CD90C88D-2621-13F4-D497-1B862355FFA0}"/>
              </a:ext>
            </a:extLst>
          </p:cNvPr>
          <p:cNvSpPr/>
          <p:nvPr/>
        </p:nvSpPr>
        <p:spPr>
          <a:xfrm>
            <a:off x="9692906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実地調査</a:t>
            </a:r>
          </a:p>
        </p:txBody>
      </p:sp>
      <p:sp>
        <p:nvSpPr>
          <p:cNvPr id="10" name="右矢印 10">
            <a:extLst>
              <a:ext uri="{FF2B5EF4-FFF2-40B4-BE49-F238E27FC236}">
                <a16:creationId xmlns:a16="http://schemas.microsoft.com/office/drawing/2014/main" id="{44F3297E-20D4-5C14-F2A9-44EBEDC4D930}"/>
              </a:ext>
            </a:extLst>
          </p:cNvPr>
          <p:cNvSpPr/>
          <p:nvPr/>
        </p:nvSpPr>
        <p:spPr>
          <a:xfrm>
            <a:off x="3739080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B3B72391-A465-8D50-E0E0-9F77F1DB7995}"/>
              </a:ext>
            </a:extLst>
          </p:cNvPr>
          <p:cNvSpPr/>
          <p:nvPr/>
        </p:nvSpPr>
        <p:spPr>
          <a:xfrm>
            <a:off x="8166433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07ABF11-018C-E65A-E135-47DA5A756923}"/>
              </a:ext>
            </a:extLst>
          </p:cNvPr>
          <p:cNvSpPr txBox="1">
            <a:spLocks/>
          </p:cNvSpPr>
          <p:nvPr/>
        </p:nvSpPr>
        <p:spPr>
          <a:xfrm>
            <a:off x="838200" y="31560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/>
              <a:t>アンケートの実施手順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2245368-B84E-0F63-9E45-7021BA25FA98}"/>
              </a:ext>
            </a:extLst>
          </p:cNvPr>
          <p:cNvSpPr/>
          <p:nvPr/>
        </p:nvSpPr>
        <p:spPr>
          <a:xfrm>
            <a:off x="838200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回答項目の作成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EF0170EE-1BFC-2888-2D4A-65A53F928EE2}"/>
              </a:ext>
            </a:extLst>
          </p:cNvPr>
          <p:cNvSpPr/>
          <p:nvPr/>
        </p:nvSpPr>
        <p:spPr>
          <a:xfrm>
            <a:off x="5265554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調査用紙の配布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B26DB5D0-1303-2219-095F-A4044A05B0AC}"/>
              </a:ext>
            </a:extLst>
          </p:cNvPr>
          <p:cNvSpPr/>
          <p:nvPr/>
        </p:nvSpPr>
        <p:spPr>
          <a:xfrm>
            <a:off x="9692906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用紙の回収・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回答の分析</a:t>
            </a:r>
          </a:p>
        </p:txBody>
      </p:sp>
      <p:sp>
        <p:nvSpPr>
          <p:cNvPr id="16" name="右矢印 10">
            <a:extLst>
              <a:ext uri="{FF2B5EF4-FFF2-40B4-BE49-F238E27FC236}">
                <a16:creationId xmlns:a16="http://schemas.microsoft.com/office/drawing/2014/main" id="{EA83F0CF-0BE9-71AA-C7CC-9FE7313F1985}"/>
              </a:ext>
            </a:extLst>
          </p:cNvPr>
          <p:cNvSpPr/>
          <p:nvPr/>
        </p:nvSpPr>
        <p:spPr>
          <a:xfrm>
            <a:off x="3739080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7" name="右矢印 10">
            <a:extLst>
              <a:ext uri="{FF2B5EF4-FFF2-40B4-BE49-F238E27FC236}">
                <a16:creationId xmlns:a16="http://schemas.microsoft.com/office/drawing/2014/main" id="{4A3ACE86-475E-B8E6-82D9-F21269167197}"/>
              </a:ext>
            </a:extLst>
          </p:cNvPr>
          <p:cNvSpPr/>
          <p:nvPr/>
        </p:nvSpPr>
        <p:spPr>
          <a:xfrm>
            <a:off x="8166433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5981700" y="5823786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1634</TotalTime>
  <Words>126</Words>
  <Application>Microsoft Office PowerPoint</Application>
  <PresentationFormat>ワイド画面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メイリオ</vt:lpstr>
      <vt:lpstr>游ゴシック</vt:lpstr>
      <vt:lpstr>游ゴシック Light</vt:lpstr>
      <vt:lpstr>Arial</vt:lpstr>
      <vt:lpstr>Wingdings</vt:lpstr>
      <vt:lpstr>Office テーマ</vt:lpstr>
      <vt:lpstr>キャンパス周辺の 野生動物生息状況の調査</vt:lpstr>
      <vt:lpstr>目次</vt:lpstr>
      <vt:lpstr>調査の目的</vt:lpstr>
      <vt:lpstr>調査手順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3</cp:revision>
  <dcterms:created xsi:type="dcterms:W3CDTF">2025-07-31T07:42:05Z</dcterms:created>
  <dcterms:modified xsi:type="dcterms:W3CDTF">2025-10-20T01:10:15Z</dcterms:modified>
</cp:coreProperties>
</file>